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6"/>
  </p:notesMasterIdLst>
  <p:sldIdLst>
    <p:sldId id="256" r:id="rId3"/>
    <p:sldId id="257" r:id="rId4"/>
    <p:sldId id="258" r:id="rId5"/>
  </p:sldIdLst>
  <p:sldSz cx="12192000" cy="6858000"/>
  <p:notesSz cx="6858000" cy="9144000"/>
  <p:custDataLst>
    <p:tags r:id="rId7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4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73" autoAdjust="0"/>
    <p:restoredTop sz="94660"/>
  </p:normalViewPr>
  <p:slideViewPr>
    <p:cSldViewPr snapToGrid="0">
      <p:cViewPr varScale="1">
        <p:scale>
          <a:sx n="96" d="100"/>
          <a:sy n="96" d="100"/>
        </p:scale>
        <p:origin x="17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32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77453-FBE3-47BB-9D2E-47D98354A933}" type="datetimeFigureOut">
              <a:rPr lang="zh-TW" altLang="en-US" smtClean="0"/>
              <a:t>2025/11/28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28671-6CCD-4060-942E-9D394D76CD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3109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一張含有 文字, 信, 圖解, 信封 的圖片&#10;&#10;AI 產生的內容可能不正確。">
            <a:extLst>
              <a:ext uri="{FF2B5EF4-FFF2-40B4-BE49-F238E27FC236}">
                <a16:creationId xmlns:a16="http://schemas.microsoft.com/office/drawing/2014/main" id="{EE981371-243C-535C-1E27-C1B763A587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59"/>
            <a:ext cx="12192000" cy="685547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>
          <a:xfrm>
            <a:off x="4547153" y="1466087"/>
            <a:ext cx="7430419" cy="1391754"/>
          </a:xfrm>
        </p:spPr>
        <p:txBody>
          <a:bodyPr anchor="b">
            <a:normAutofit/>
          </a:bodyPr>
          <a:lstStyle>
            <a:lvl1pPr algn="ctr">
              <a:defRPr sz="3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zh-TW" altLang="en-US"/>
              <a:t>請輸入講題</a:t>
            </a:r>
            <a:br>
              <a:rPr lang="en-US" altLang="zh-TW"/>
            </a:br>
            <a:r>
              <a:rPr lang="en-US" altLang="zh-TW"/>
              <a:t>Please insert your topic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>
          <a:xfrm>
            <a:off x="4547153" y="5379251"/>
            <a:ext cx="7430419" cy="703497"/>
          </a:xfrm>
        </p:spPr>
        <p:txBody>
          <a:bodyPr vert="horz" anchor="t">
            <a:noAutofit/>
          </a:bodyPr>
          <a:lstStyle>
            <a:lvl1pPr marL="0" indent="0" algn="ctr">
              <a:lnSpc>
                <a:spcPts val="1860"/>
              </a:lnSpc>
              <a:spcBef>
                <a:spcPts val="0"/>
              </a:spcBef>
              <a:buNone/>
              <a:defRPr sz="1800" b="1" spc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dirty="0"/>
              <a:t>請輸入科別</a:t>
            </a:r>
            <a:br>
              <a:rPr lang="en-US" altLang="zh-TW" dirty="0"/>
            </a:br>
            <a:r>
              <a:rPr lang="en-US" altLang="zh-TW" dirty="0"/>
              <a:t>Please insert your specialty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 hasCustomPrompt="1"/>
          </p:nvPr>
        </p:nvSpPr>
        <p:spPr>
          <a:xfrm>
            <a:off x="4547153" y="3070296"/>
            <a:ext cx="5259456" cy="20965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b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TW" altLang="en-US" dirty="0"/>
              <a:t>請輸入講員姓名、單位</a:t>
            </a:r>
            <a:br>
              <a:rPr lang="en-US" altLang="zh-TW" dirty="0"/>
            </a:br>
            <a:r>
              <a:rPr lang="en-US" altLang="zh-TW" dirty="0"/>
              <a:t>Please insert your name, service unit</a:t>
            </a:r>
            <a:endParaRPr lang="zh-TW" altLang="en-US" dirty="0"/>
          </a:p>
        </p:txBody>
      </p:sp>
      <p:sp>
        <p:nvSpPr>
          <p:cNvPr id="21" name="圖片版面配置區 2"/>
          <p:cNvSpPr>
            <a:spLocks noGrp="1"/>
          </p:cNvSpPr>
          <p:nvPr>
            <p:ph type="pic" idx="13" hasCustomPrompt="1"/>
          </p:nvPr>
        </p:nvSpPr>
        <p:spPr>
          <a:xfrm>
            <a:off x="9939130" y="3068192"/>
            <a:ext cx="2038442" cy="2096500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請提供講員照片</a:t>
            </a:r>
            <a:br>
              <a:rPr lang="en-US" altLang="zh-TW"/>
            </a:br>
            <a:r>
              <a:rPr lang="en-US" altLang="zh-TW"/>
              <a:t>Please insert your headshot</a:t>
            </a:r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5BA6B34A-44C5-C566-76BB-AB7D2C96279D}"/>
              </a:ext>
            </a:extLst>
          </p:cNvPr>
          <p:cNvSpPr txBox="1"/>
          <p:nvPr userDrawn="1"/>
        </p:nvSpPr>
        <p:spPr>
          <a:xfrm>
            <a:off x="2898375" y="296979"/>
            <a:ext cx="26542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0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一般論文口頭報告</a:t>
            </a:r>
            <a:r>
              <a:rPr lang="en-US" altLang="zh-TW" sz="20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r>
              <a:rPr lang="en-US" altLang="zh-TW" sz="2000" b="1" spc="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</a:t>
            </a:r>
            <a:endParaRPr lang="zh-TW" altLang="en-US" sz="2400" b="1" spc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71064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圖片 11" descr="一張含有 螢幕擷取畫面, 設計 的圖片&#10;&#10;AI 產生的內容可能不正確。">
            <a:extLst>
              <a:ext uri="{FF2B5EF4-FFF2-40B4-BE49-F238E27FC236}">
                <a16:creationId xmlns:a16="http://schemas.microsoft.com/office/drawing/2014/main" id="{ACF91C5F-608D-E990-8A6D-D6AED3953D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60"/>
            <a:ext cx="12194242" cy="6856740"/>
          </a:xfrm>
          <a:prstGeom prst="rect">
            <a:avLst/>
          </a:prstGeom>
        </p:spPr>
      </p:pic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4613B60E-C088-DE05-215A-284DDB38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55" y="784579"/>
            <a:ext cx="11376378" cy="870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文字版面配置區 2">
            <a:extLst>
              <a:ext uri="{FF2B5EF4-FFF2-40B4-BE49-F238E27FC236}">
                <a16:creationId xmlns:a16="http://schemas.microsoft.com/office/drawing/2014/main" id="{A3865920-FDF3-7794-6690-2BC4E623A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955" y="1799772"/>
            <a:ext cx="11376378" cy="4273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4F04D5E-DAA1-5F4E-9332-6CB559635393}"/>
              </a:ext>
            </a:extLst>
          </p:cNvPr>
          <p:cNvSpPr txBox="1"/>
          <p:nvPr userDrawn="1"/>
        </p:nvSpPr>
        <p:spPr>
          <a:xfrm>
            <a:off x="9898744" y="65676"/>
            <a:ext cx="2121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spc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一般論文口頭報告</a:t>
            </a:r>
            <a:r>
              <a:rPr lang="en-US" altLang="zh-TW" sz="1800" b="1" spc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r>
              <a:rPr lang="en-US" altLang="zh-TW" sz="1800" b="1" spc="0" baseline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</a:t>
            </a:r>
            <a:endParaRPr lang="zh-TW" altLang="en-US" sz="2000" b="1" spc="0" dirty="0">
              <a:solidFill>
                <a:srgbClr val="1334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18673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卡通, 圖解, 藝術 的圖片&#10;&#10;AI 產生的內容可能不正確。">
            <a:extLst>
              <a:ext uri="{FF2B5EF4-FFF2-40B4-BE49-F238E27FC236}">
                <a16:creationId xmlns:a16="http://schemas.microsoft.com/office/drawing/2014/main" id="{A56875E5-2C0A-7FF2-1498-405B971B02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60"/>
            <a:ext cx="12194242" cy="6856740"/>
          </a:xfrm>
          <a:prstGeom prst="rect">
            <a:avLst/>
          </a:prstGeom>
        </p:spPr>
      </p:pic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4613B60E-C088-DE05-215A-284DDB38E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811" y="1153911"/>
            <a:ext cx="11376378" cy="870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0" name="文字版面配置區 2">
            <a:extLst>
              <a:ext uri="{FF2B5EF4-FFF2-40B4-BE49-F238E27FC236}">
                <a16:creationId xmlns:a16="http://schemas.microsoft.com/office/drawing/2014/main" id="{A3865920-FDF3-7794-6690-2BC4E623A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811" y="2169104"/>
            <a:ext cx="11376378" cy="38986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4F04D5E-DAA1-5F4E-9332-6CB559635393}"/>
              </a:ext>
            </a:extLst>
          </p:cNvPr>
          <p:cNvSpPr txBox="1"/>
          <p:nvPr userDrawn="1"/>
        </p:nvSpPr>
        <p:spPr>
          <a:xfrm>
            <a:off x="110454" y="78497"/>
            <a:ext cx="45808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18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一般論文口頭報告</a:t>
            </a:r>
            <a:r>
              <a:rPr lang="en-US" altLang="zh-TW" sz="18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r>
              <a:rPr lang="en-US" altLang="zh-TW" sz="1800" b="1" spc="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</a:t>
            </a:r>
            <a:endParaRPr lang="zh-TW" altLang="en-US" sz="2000" b="1" spc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4536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 descr="一張含有 螢幕擷取畫面, 設計 的圖片&#10;&#10;AI 產生的內容可能不正確。">
            <a:extLst>
              <a:ext uri="{FF2B5EF4-FFF2-40B4-BE49-F238E27FC236}">
                <a16:creationId xmlns:a16="http://schemas.microsoft.com/office/drawing/2014/main" id="{85C4436D-E28D-AB77-7721-75890E4E0FC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60"/>
            <a:ext cx="12194242" cy="6856740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76955" y="784579"/>
            <a:ext cx="11376378" cy="870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6955" y="1799772"/>
            <a:ext cx="11376378" cy="4273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732EDF0-304A-41A4-175B-C3E4ED2FCF91}"/>
              </a:ext>
            </a:extLst>
          </p:cNvPr>
          <p:cNvSpPr txBox="1"/>
          <p:nvPr userDrawn="1"/>
        </p:nvSpPr>
        <p:spPr>
          <a:xfrm>
            <a:off x="9898744" y="65676"/>
            <a:ext cx="2121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1800" b="1" spc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一般論文口頭報告</a:t>
            </a:r>
            <a:r>
              <a:rPr lang="en-US" altLang="zh-TW" sz="1800" b="1" spc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r>
              <a:rPr lang="en-US" altLang="zh-TW" sz="1800" b="1" spc="0" baseline="0" dirty="0">
                <a:solidFill>
                  <a:srgbClr val="13344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</a:t>
            </a:r>
            <a:endParaRPr lang="zh-TW" altLang="en-US" sz="2000" b="1" spc="0" dirty="0">
              <a:solidFill>
                <a:srgbClr val="13344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0" r:id="rId2"/>
  </p:sldLayoutIdLst>
  <p:transition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一張含有 卡通, 圖解, 藝術 的圖片&#10;&#10;AI 產生的內容可能不正確。">
            <a:extLst>
              <a:ext uri="{FF2B5EF4-FFF2-40B4-BE49-F238E27FC236}">
                <a16:creationId xmlns:a16="http://schemas.microsoft.com/office/drawing/2014/main" id="{800AC885-4B2B-B804-B80D-ECABF8B349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260"/>
            <a:ext cx="12194242" cy="6856740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76955" y="784579"/>
            <a:ext cx="11376378" cy="8700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76955" y="1799772"/>
            <a:ext cx="11376378" cy="4273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E616428-38AE-3C61-E967-8DA7F2E7EF00}"/>
              </a:ext>
            </a:extLst>
          </p:cNvPr>
          <p:cNvSpPr txBox="1"/>
          <p:nvPr userDrawn="1"/>
        </p:nvSpPr>
        <p:spPr>
          <a:xfrm>
            <a:off x="110454" y="78497"/>
            <a:ext cx="45808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18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一般論文口頭報告</a:t>
            </a:r>
            <a:r>
              <a:rPr lang="en-US" altLang="zh-TW" sz="1800" b="1" spc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Oral</a:t>
            </a:r>
            <a:r>
              <a:rPr lang="en-US" altLang="zh-TW" sz="1800" b="1" spc="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Presentation</a:t>
            </a:r>
            <a:endParaRPr lang="zh-TW" altLang="en-US" sz="2000" b="1" spc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184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ransition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文字版面配置區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文字版面配置區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圖片版面配置區 8"/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775651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9F8CF3-DACC-8BB5-6D03-AB33739D3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A62DA0-F2AF-F29E-DF39-D47E3BC8F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5492653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CBC5AA-63AF-E2FB-2F88-EC7D3546F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3A1D40C-91D1-DF59-F243-2A7FFB0B6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8145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7.0.20"/>
  <p:tag name="AS_OS" val="Microsoft Windows NT 10.0.20348.0"/>
  <p:tag name="AS_RELEASE_DATE" val="2024.03.14"/>
  <p:tag name="AS_TITLE" val="Aspose.Slides for .NET6"/>
  <p:tag name="AS_VERSION" val="24.3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微軟正黑體"/>
        <a:ea typeface="微軟正黑體"/>
        <a:cs typeface="Arial"/>
      </a:majorFont>
      <a:minorFont>
        <a:latin typeface="微軟正黑體"/>
        <a:ea typeface="微軟正黑體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1">
      <a:majorFont>
        <a:latin typeface="微軟正黑體"/>
        <a:ea typeface="微軟正黑體"/>
        <a:cs typeface="Arial"/>
      </a:majorFont>
      <a:minorFont>
        <a:latin typeface="微軟正黑體"/>
        <a:ea typeface="微軟正黑體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0</Words>
  <Application>Microsoft Macintosh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3</vt:i4>
      </vt:variant>
    </vt:vector>
  </HeadingPairs>
  <TitlesOfParts>
    <vt:vector size="7" baseType="lpstr">
      <vt:lpstr>Arial</vt:lpstr>
      <vt:lpstr>Calibri</vt:lpstr>
      <vt:lpstr>Office 佈景主題</vt:lpstr>
      <vt:lpstr>1_Office 佈景主題</vt:lpstr>
      <vt:lpstr>PowerPoint 簡報</vt:lpstr>
      <vt:lpstr>PowerPoint 簡報</vt:lpstr>
      <vt:lpstr>PowerPoint 簡報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Pairry</dc:creator>
  <cp:lastModifiedBy>ITING YANG</cp:lastModifiedBy>
  <cp:revision>46</cp:revision>
  <dcterms:created xsi:type="dcterms:W3CDTF">2021-07-08T15:01:08Z</dcterms:created>
  <dcterms:modified xsi:type="dcterms:W3CDTF">2025-11-28T03:40:46Z</dcterms:modified>
</cp:coreProperties>
</file>